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6D6"/>
    <a:srgbClr val="0D0D0D"/>
    <a:srgbClr val="6F1417"/>
    <a:srgbClr val="B24B4D"/>
    <a:srgbClr val="9F282D"/>
    <a:srgbClr val="575757"/>
    <a:srgbClr val="262320"/>
    <a:srgbClr val="000000"/>
    <a:srgbClr val="FFFFFF"/>
    <a:srgbClr val="3F3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A41A-E340-4813-A402-FAFDD65D3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0039B-8E30-4E79-961D-8C4EA1BE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F95A-C0D8-4F51-BB70-F677D442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D9C8E-B46A-4E10-9477-43453CD2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30BA9-339E-43B1-855B-6309B28C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84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8569-0E56-4B77-8219-708E0C46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1DA30-4B2F-4BA9-A184-17A61EA2E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01E6-7110-40E1-BCFB-9C3B8A9E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714E8-A53A-4592-AC08-ACC432A3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36C98-05E2-47A2-BA94-D225BC9B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35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31E7B-AD27-42B7-9484-B2361A59D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A86B2-DFBE-4547-8454-D9161D08C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C20E7-9F84-4212-B79A-BC56A208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DDA88-DBAE-4A90-89BB-CA74A90D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6C97-A960-419E-B801-361A2A86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8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FB54-28C3-46F4-96A5-F5237C36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7F07-7913-421E-A73B-AE9FFBF4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AC8E-AB75-4C21-949C-9D4109BF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DCBD0-7654-4405-98CC-7CD4A6B6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A3AF-E46D-4990-A004-B21D5733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55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BD79-08B3-41F5-B9D7-74130CA8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F6EA2-F5C1-44F1-913E-8EBF5C8D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0F622-2B15-42EB-BA34-E0470C35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43F5E-AEC9-4439-A282-56343660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6312-9F9B-49F2-9AE8-D94C5888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24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4FC6A-2489-498A-B5F6-E4C40B39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57CC-7F36-4501-86A4-5CF2598B2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A8AB4-1EB5-410A-B85B-8C73E876F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E46B0-AF22-46A4-B13D-EC3D462E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F07B1-6511-4949-AA8D-D721E445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D6D74-115A-43C8-9A7C-4430ABD9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2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D16E-1D90-4A57-83AF-87D861EA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FF6F8-0E24-4EDB-8620-E153F43CC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5FF4F-7078-440D-9CEB-DE9DF7764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844EC-93DC-463E-8233-63BEE0FFF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C81A0-F903-40F7-A9FE-DDABC96D6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1FDF4-C3C5-456B-A0EC-5ACF91F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A7D4B-8059-40B2-9E98-A1BE9A44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58DC5-90EE-49FA-841A-77ACA69BC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4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EA41-0A58-46D6-96EC-C6831F2E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E73DC-0138-4BF9-A2E5-1D1F8810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6DE5B-DC36-48AC-93D8-78511239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B93F9-A43E-48A3-A017-1179FB7A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27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193DF-7292-4291-B26A-552BA5C9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A8FFFD-18A2-4F6A-8E34-E679BF39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93B78-E05B-43E2-A653-2632C4E8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18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44F2-9B42-4650-890D-533C52E6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7585-81E4-4F77-AD32-8386CF63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936BE-8FF0-463D-B6F2-EE674F33E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A5255-5B04-4EEC-B699-F9100A86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AB43E-1047-4F5F-9017-61AF6386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E192-CB13-4046-B7A0-76E12422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3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8250-4F3B-4D12-8121-195E3C07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399F2-8770-4DAF-ADC0-4C3788EF7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F40A0-DE62-4F8E-8C48-40FA21B18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DCB8B-5B1F-4967-B990-28810BE5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9E64-F743-4542-9532-6FC7E1A3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238EA-1DE2-4252-8C94-E9E4AC33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33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2917F7-78D5-4699-A2D7-3A44F5EC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86DED-3262-4CB8-8596-3FBA138C8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B5432-0428-4718-B3C9-2EA6B1D86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1B8F-10F4-45F8-93FA-07C424793BC4}" type="datetimeFigureOut">
              <a:rPr lang="it-IT" smtClean="0"/>
              <a:t>10/02/2022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B2711-B133-42B9-A696-6F0832F48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BE42-BF8A-4793-A1B7-D056FC640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70B5-A599-4D5A-8E97-35B1F6748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2200C2B-1158-4C6A-B4C1-E9CB81DE2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641" y="464593"/>
            <a:ext cx="2485465" cy="13980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1C2E34-C2A7-4962-906D-E3E513EBF63B}"/>
              </a:ext>
            </a:extLst>
          </p:cNvPr>
          <p:cNvSpPr/>
          <p:nvPr/>
        </p:nvSpPr>
        <p:spPr>
          <a:xfrm>
            <a:off x="1990974" y="2215092"/>
            <a:ext cx="1219200" cy="119225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#000000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417B6-E43E-4F28-BD02-008E3011D2DD}"/>
              </a:ext>
            </a:extLst>
          </p:cNvPr>
          <p:cNvSpPr/>
          <p:nvPr/>
        </p:nvSpPr>
        <p:spPr>
          <a:xfrm>
            <a:off x="1990974" y="3450656"/>
            <a:ext cx="1219200" cy="1192253"/>
          </a:xfrm>
          <a:prstGeom prst="rect">
            <a:avLst/>
          </a:prstGeom>
          <a:solidFill>
            <a:srgbClr val="262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#262320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500A8-7BD2-4374-B2D6-762DA7141921}"/>
              </a:ext>
            </a:extLst>
          </p:cNvPr>
          <p:cNvSpPr/>
          <p:nvPr/>
        </p:nvSpPr>
        <p:spPr>
          <a:xfrm>
            <a:off x="1990974" y="4686220"/>
            <a:ext cx="1219200" cy="131852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#575757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4A0405-EA65-4304-AE17-18B5C369E6BD}"/>
              </a:ext>
            </a:extLst>
          </p:cNvPr>
          <p:cNvSpPr/>
          <p:nvPr/>
        </p:nvSpPr>
        <p:spPr>
          <a:xfrm>
            <a:off x="5486400" y="2215092"/>
            <a:ext cx="1219200" cy="1192252"/>
          </a:xfrm>
          <a:prstGeom prst="rect">
            <a:avLst/>
          </a:prstGeom>
          <a:solidFill>
            <a:srgbClr val="6F1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#6F1417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7F9390-5E17-49DE-939D-29670E6D7725}"/>
              </a:ext>
            </a:extLst>
          </p:cNvPr>
          <p:cNvSpPr/>
          <p:nvPr/>
        </p:nvSpPr>
        <p:spPr>
          <a:xfrm>
            <a:off x="5486400" y="3458843"/>
            <a:ext cx="1219200" cy="1173074"/>
          </a:xfrm>
          <a:prstGeom prst="rect">
            <a:avLst/>
          </a:prstGeom>
          <a:solidFill>
            <a:srgbClr val="9F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#9F282D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3C5AD-0431-4384-BA47-9FAF58682395}"/>
              </a:ext>
            </a:extLst>
          </p:cNvPr>
          <p:cNvSpPr/>
          <p:nvPr/>
        </p:nvSpPr>
        <p:spPr>
          <a:xfrm>
            <a:off x="5486400" y="4664237"/>
            <a:ext cx="1219200" cy="1318521"/>
          </a:xfrm>
          <a:prstGeom prst="rect">
            <a:avLst/>
          </a:prstGeom>
          <a:solidFill>
            <a:srgbClr val="B24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#B24B4D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385659-7E52-45AA-8BBB-BD6DF1F64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268" y="464593"/>
            <a:ext cx="2485465" cy="139807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A8CCCE-F4DA-458F-BA1E-C493697A28A9}"/>
              </a:ext>
            </a:extLst>
          </p:cNvPr>
          <p:cNvSpPr/>
          <p:nvPr/>
        </p:nvSpPr>
        <p:spPr>
          <a:xfrm>
            <a:off x="9058027" y="2161547"/>
            <a:ext cx="1219200" cy="376766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D0D0D"/>
                </a:solidFill>
              </a:rPr>
              <a:t>#FFFFFF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7151682-5182-462F-B6AA-6D6E56C4B4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895" y="464593"/>
            <a:ext cx="2485465" cy="13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9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logo per i percorsi d’Italia</dc:title>
  <dc:creator>Alberto Pozzi</dc:creator>
  <cp:lastModifiedBy>Alberto Pozzi</cp:lastModifiedBy>
  <cp:revision>309</cp:revision>
  <dcterms:created xsi:type="dcterms:W3CDTF">2017-07-26T19:44:01Z</dcterms:created>
  <dcterms:modified xsi:type="dcterms:W3CDTF">2022-02-10T18:10:27Z</dcterms:modified>
</cp:coreProperties>
</file>